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2"/>
  </p:notesMasterIdLst>
  <p:sldIdLst>
    <p:sldId id="257" r:id="rId4"/>
    <p:sldId id="265" r:id="rId5"/>
    <p:sldId id="256" r:id="rId6"/>
    <p:sldId id="261" r:id="rId7"/>
    <p:sldId id="260" r:id="rId8"/>
    <p:sldId id="266" r:id="rId9"/>
    <p:sldId id="267" r:id="rId10"/>
    <p:sldId id="258" r:id="rId11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2020-04-29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4/29/2020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9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1" r:id="rId2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urochlor.org/about-chlor-alkali/how-are-chlorine-and-caustic-soda-made/membrane-cell-process/" TargetMode="External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urochlor.org/about-chlor-alkali/how-are-chlorine-and-caustic-soda-made/membrane-cell-proces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60" y="1695451"/>
            <a:ext cx="8345079" cy="1088404"/>
          </a:xfrm>
        </p:spPr>
        <p:txBody>
          <a:bodyPr>
            <a:noAutofit/>
          </a:bodyPr>
          <a:lstStyle/>
          <a:p>
            <a:pPr algn="ctr"/>
            <a:r>
              <a:rPr lang="fr-FR" sz="4800" dirty="0"/>
              <a:t>Conversion réciproque d’énergie électrique en énergie chimique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C654D-D0E1-4F64-B9D3-25446D986FCD}"/>
              </a:ext>
            </a:extLst>
          </p:cNvPr>
          <p:cNvSpPr txBox="1"/>
          <p:nvPr/>
        </p:nvSpPr>
        <p:spPr>
          <a:xfrm>
            <a:off x="5418767" y="2783855"/>
            <a:ext cx="292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A764C1-3F50-48ED-BFAA-6CCAA689F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77" y="170429"/>
            <a:ext cx="7543800" cy="457748"/>
          </a:xfrm>
        </p:spPr>
        <p:txBody>
          <a:bodyPr>
            <a:noAutofit/>
          </a:bodyPr>
          <a:lstStyle/>
          <a:p>
            <a:r>
              <a:rPr lang="fr-FR" sz="4000" dirty="0"/>
              <a:t>Pile Daniell</a:t>
            </a:r>
          </a:p>
        </p:txBody>
      </p:sp>
      <p:sp>
        <p:nvSpPr>
          <p:cNvPr id="59" name="Espace réservé du pied de page 3">
            <a:extLst>
              <a:ext uri="{FF2B5EF4-FFF2-40B4-BE49-F238E27FC236}">
                <a16:creationId xmlns:a16="http://schemas.microsoft.com/office/drawing/2014/main" id="{72723145-0B36-4D63-A5A0-EDD8AFC7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 cap="none" dirty="0"/>
          </a:p>
          <a:p>
            <a:pPr lvl="0"/>
            <a:r>
              <a:rPr lang="fr-FR" sz="750" dirty="0"/>
              <a:t>Eloïse Mestre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9C4742-BF7C-4EC3-BE8B-EE942AEB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0BF15-B7D3-4BB6-885E-A86938A92F98}" type="slidenum">
              <a:rPr lang="fr-FR" smtClean="0"/>
              <a:t>2</a:t>
            </a:fld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DD92D0A-19FB-4E73-B79D-EE4917B70613}"/>
              </a:ext>
            </a:extLst>
          </p:cNvPr>
          <p:cNvGrpSpPr/>
          <p:nvPr/>
        </p:nvGrpSpPr>
        <p:grpSpPr>
          <a:xfrm>
            <a:off x="648614" y="892682"/>
            <a:ext cx="7836526" cy="3513344"/>
            <a:chOff x="648614" y="892682"/>
            <a:chExt cx="7836526" cy="3513344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910B300D-A8CD-4C60-85E8-2D2DD588CAEA}"/>
                </a:ext>
              </a:extLst>
            </p:cNvPr>
            <p:cNvGrpSpPr/>
            <p:nvPr/>
          </p:nvGrpSpPr>
          <p:grpSpPr>
            <a:xfrm>
              <a:off x="648614" y="1068486"/>
              <a:ext cx="7836526" cy="3337540"/>
              <a:chOff x="-469959" y="1274835"/>
              <a:chExt cx="7836526" cy="3337540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F61F2F34-4116-4DFF-8301-5D8D7DE732DE}"/>
                  </a:ext>
                </a:extLst>
              </p:cNvPr>
              <p:cNvSpPr/>
              <p:nvPr/>
            </p:nvSpPr>
            <p:spPr>
              <a:xfrm>
                <a:off x="3132305" y="1274835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dirty="0">
                    <a:solidFill>
                      <a:schemeClr val="tx1"/>
                    </a:solidFill>
                  </a:rPr>
                  <a:t>V</a:t>
                </a:r>
              </a:p>
            </p:txBody>
          </p:sp>
          <p:cxnSp>
            <p:nvCxnSpPr>
              <p:cNvPr id="57" name="Connecteur droit avec flèche 56">
                <a:extLst>
                  <a:ext uri="{FF2B5EF4-FFF2-40B4-BE49-F238E27FC236}">
                    <a16:creationId xmlns:a16="http://schemas.microsoft.com/office/drawing/2014/main" id="{14F5ADE6-5189-4812-8CD1-AA2E8C9627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9475" y="1756532"/>
                <a:ext cx="295271" cy="103874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01B47250-12C8-46AA-AEC4-BCCB22AB5706}"/>
                  </a:ext>
                </a:extLst>
              </p:cNvPr>
              <p:cNvGrpSpPr/>
              <p:nvPr/>
            </p:nvGrpSpPr>
            <p:grpSpPr>
              <a:xfrm>
                <a:off x="-469959" y="1290397"/>
                <a:ext cx="7836526" cy="3321978"/>
                <a:chOff x="110358" y="1257496"/>
                <a:chExt cx="7836526" cy="3321978"/>
              </a:xfrm>
            </p:grpSpPr>
            <p:cxnSp>
              <p:nvCxnSpPr>
                <p:cNvPr id="55" name="Connecteur droit avec flèche 54">
                  <a:extLst>
                    <a:ext uri="{FF2B5EF4-FFF2-40B4-BE49-F238E27FC236}">
                      <a16:creationId xmlns:a16="http://schemas.microsoft.com/office/drawing/2014/main" id="{7439B40A-F1B7-4EF7-809D-9AAFC23DA0EF}"/>
                    </a:ext>
                  </a:extLst>
                </p:cNvPr>
                <p:cNvCxnSpPr/>
                <p:nvPr/>
              </p:nvCxnSpPr>
              <p:spPr>
                <a:xfrm flipV="1">
                  <a:off x="2880282" y="1590716"/>
                  <a:ext cx="295271" cy="103874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1FA50834-C1DD-40D0-B0FC-51993F7681CC}"/>
                    </a:ext>
                  </a:extLst>
                </p:cNvPr>
                <p:cNvGrpSpPr/>
                <p:nvPr/>
              </p:nvGrpSpPr>
              <p:grpSpPr>
                <a:xfrm>
                  <a:off x="110358" y="1257496"/>
                  <a:ext cx="7836526" cy="3321978"/>
                  <a:chOff x="110358" y="1257496"/>
                  <a:chExt cx="7836526" cy="3321978"/>
                </a:xfrm>
              </p:grpSpPr>
              <p:grpSp>
                <p:nvGrpSpPr>
                  <p:cNvPr id="28" name="Groupe 27">
                    <a:extLst>
                      <a:ext uri="{FF2B5EF4-FFF2-40B4-BE49-F238E27FC236}">
                        <a16:creationId xmlns:a16="http://schemas.microsoft.com/office/drawing/2014/main" id="{BB4D88E1-FCB2-44B7-9864-7B209DB209FF}"/>
                      </a:ext>
                    </a:extLst>
                  </p:cNvPr>
                  <p:cNvGrpSpPr/>
                  <p:nvPr/>
                </p:nvGrpSpPr>
                <p:grpSpPr>
                  <a:xfrm>
                    <a:off x="2067326" y="1511934"/>
                    <a:ext cx="3920987" cy="2703278"/>
                    <a:chOff x="4556049" y="2017021"/>
                    <a:chExt cx="3079902" cy="2644431"/>
                  </a:xfrm>
                </p:grpSpPr>
                <p:grpSp>
                  <p:nvGrpSpPr>
                    <p:cNvPr id="5" name="Grouper 72">
                      <a:extLst>
                        <a:ext uri="{FF2B5EF4-FFF2-40B4-BE49-F238E27FC236}">
                          <a16:creationId xmlns:a16="http://schemas.microsoft.com/office/drawing/2014/main" id="{A202EA2D-4407-4D4D-B3BE-95D33E98D8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56049" y="2017021"/>
                      <a:ext cx="3079902" cy="2644431"/>
                      <a:chOff x="0" y="325120"/>
                      <a:chExt cx="2144395" cy="1802765"/>
                    </a:xfrm>
                  </p:grpSpPr>
                  <p:grpSp>
                    <p:nvGrpSpPr>
                      <p:cNvPr id="6" name="Grouper 53">
                        <a:extLst>
                          <a:ext uri="{FF2B5EF4-FFF2-40B4-BE49-F238E27FC236}">
                            <a16:creationId xmlns:a16="http://schemas.microsoft.com/office/drawing/2014/main" id="{DA135CFB-4758-4C21-BD4B-D6EEF4717F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975360"/>
                        <a:ext cx="915035" cy="1142365"/>
                        <a:chOff x="0" y="0"/>
                        <a:chExt cx="915035" cy="1142365"/>
                      </a:xfrm>
                    </p:grpSpPr>
                    <p:grpSp>
                      <p:nvGrpSpPr>
                        <p:cNvPr id="20" name="Grouper 4">
                          <a:extLst>
                            <a:ext uri="{FF2B5EF4-FFF2-40B4-BE49-F238E27FC236}">
                              <a16:creationId xmlns:a16="http://schemas.microsoft.com/office/drawing/2014/main" id="{31FC1740-0FBB-41D6-8849-C48B015F07B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795" y="318135"/>
                          <a:ext cx="904240" cy="824230"/>
                          <a:chOff x="0" y="0"/>
                          <a:chExt cx="571500" cy="824230"/>
                        </a:xfrm>
                      </p:grpSpPr>
                      <p:grpSp>
                        <p:nvGrpSpPr>
                          <p:cNvPr id="23" name="Grouper 5">
                            <a:extLst>
                              <a:ext uri="{FF2B5EF4-FFF2-40B4-BE49-F238E27FC236}">
                                <a16:creationId xmlns:a16="http://schemas.microsoft.com/office/drawing/2014/main" id="{86B3CACE-32A6-46B6-97E2-1C18AA76108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24130"/>
                            <a:ext cx="571500" cy="800100"/>
                            <a:chOff x="0" y="0"/>
                            <a:chExt cx="571500" cy="800100"/>
                          </a:xfrm>
                        </p:grpSpPr>
                        <p:sp>
                          <p:nvSpPr>
                            <p:cNvPr id="25" name="Arrondir un rectangle avec un coin du même côté 6">
                              <a:extLst>
                                <a:ext uri="{FF2B5EF4-FFF2-40B4-BE49-F238E27FC236}">
                                  <a16:creationId xmlns:a16="http://schemas.microsoft.com/office/drawing/2014/main" id="{1C8F0698-6B1D-4DAF-868E-1E2FBBC7A5F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0800000">
                              <a:off x="0" y="0"/>
                              <a:ext cx="571500" cy="800100"/>
                            </a:xfrm>
                            <a:prstGeom prst="round2SameRect">
                              <a:avLst/>
                            </a:prstGeom>
                            <a:noFill/>
                            <a:ln w="12700" cmpd="sng">
                              <a:solidFill>
                                <a:schemeClr val="tx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68580" tIns="34290" rIns="68580" bIns="3429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 sz="1350"/>
                            </a:p>
                          </p:txBody>
                        </p:sp>
                        <p:sp>
                          <p:nvSpPr>
                            <p:cNvPr id="26" name="Arrondir un rectangle avec un coin du même côté 7">
                              <a:extLst>
                                <a:ext uri="{FF2B5EF4-FFF2-40B4-BE49-F238E27FC236}">
                                  <a16:creationId xmlns:a16="http://schemas.microsoft.com/office/drawing/2014/main" id="{2DA3F8E4-1C44-499D-9AEB-1BB90F820AE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0800000">
                              <a:off x="0" y="457200"/>
                              <a:ext cx="571500" cy="342900"/>
                            </a:xfrm>
                            <a:prstGeom prst="round2Same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68580" tIns="34290" rIns="68580" bIns="3429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 sz="1350"/>
                            </a:p>
                          </p:txBody>
                        </p:sp>
                      </p:grpSp>
                      <p:sp>
                        <p:nvSpPr>
                          <p:cNvPr id="24" name="Rectangle 23">
                            <a:extLst>
                              <a:ext uri="{FF2B5EF4-FFF2-40B4-BE49-F238E27FC236}">
                                <a16:creationId xmlns:a16="http://schemas.microsoft.com/office/drawing/2014/main" id="{4CBCED75-6148-46D2-8971-106C30CC02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0" y="0"/>
                            <a:ext cx="571500" cy="45085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solidFill>
                              <a:schemeClr val="bg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68580" tIns="34290" rIns="68580" bIns="3429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fr-FR" sz="1350"/>
                          </a:p>
                        </p:txBody>
                      </p:sp>
                    </p:grpSp>
                    <p:sp>
                      <p:nvSpPr>
                        <p:cNvPr id="21" name="Parallélogramme 20">
                          <a:extLst>
                            <a:ext uri="{FF2B5EF4-FFF2-40B4-BE49-F238E27FC236}">
                              <a16:creationId xmlns:a16="http://schemas.microsoft.com/office/drawing/2014/main" id="{69415B2E-A509-49D6-A2F6-1402515B390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0" y="0"/>
                          <a:ext cx="314960" cy="1142365"/>
                        </a:xfrm>
                        <a:prstGeom prst="parallelogram">
                          <a:avLst>
                            <a:gd name="adj" fmla="val 37903"/>
                          </a:avLst>
                        </a:prstGeom>
                        <a:solidFill>
                          <a:schemeClr val="bg1">
                            <a:lumMod val="65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68580" tIns="34290" rIns="68580" bIns="3429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 sz="1350"/>
                        </a:p>
                      </p:txBody>
                    </p:sp>
                    <p:sp>
                      <p:nvSpPr>
                        <p:cNvPr id="22" name="Arrondir un rectangle avec un coin du même côté 9">
                          <a:extLst>
                            <a:ext uri="{FF2B5EF4-FFF2-40B4-BE49-F238E27FC236}">
                              <a16:creationId xmlns:a16="http://schemas.microsoft.com/office/drawing/2014/main" id="{1127C11A-B900-4AD6-B9BC-7100C10F71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10795" y="799465"/>
                          <a:ext cx="904240" cy="342900"/>
                        </a:xfrm>
                        <a:prstGeom prst="round2SameRect">
                          <a:avLst/>
                        </a:prstGeom>
                        <a:solidFill>
                          <a:schemeClr val="accent6">
                            <a:lumMod val="20000"/>
                            <a:lumOff val="80000"/>
                            <a:alpha val="50000"/>
                          </a:schemeClr>
                        </a:solidFill>
                        <a:ln w="3175" cmpd="sng">
                          <a:solidFill>
                            <a:srgbClr val="000000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68580" tIns="34290" rIns="68580" bIns="3429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 sz="1350" dirty="0"/>
                        </a:p>
                      </p:txBody>
                    </p:sp>
                  </p:grpSp>
                  <p:grpSp>
                    <p:nvGrpSpPr>
                      <p:cNvPr id="7" name="Grouper 281">
                        <a:extLst>
                          <a:ext uri="{FF2B5EF4-FFF2-40B4-BE49-F238E27FC236}">
                            <a16:creationId xmlns:a16="http://schemas.microsoft.com/office/drawing/2014/main" id="{C33B2AD9-9539-48AE-A093-C878859D31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39520" y="975360"/>
                        <a:ext cx="904875" cy="1152525"/>
                        <a:chOff x="0" y="0"/>
                        <a:chExt cx="904875" cy="1152525"/>
                      </a:xfrm>
                    </p:grpSpPr>
                    <p:grpSp>
                      <p:nvGrpSpPr>
                        <p:cNvPr id="13" name="Grouper 12">
                          <a:extLst>
                            <a:ext uri="{FF2B5EF4-FFF2-40B4-BE49-F238E27FC236}">
                              <a16:creationId xmlns:a16="http://schemas.microsoft.com/office/drawing/2014/main" id="{3D746E92-73D3-43D7-B693-0993C1B460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35" y="328295"/>
                          <a:ext cx="904240" cy="824230"/>
                          <a:chOff x="0" y="0"/>
                          <a:chExt cx="571500" cy="824230"/>
                        </a:xfrm>
                      </p:grpSpPr>
                      <p:grpSp>
                        <p:nvGrpSpPr>
                          <p:cNvPr id="16" name="Grouper 13">
                            <a:extLst>
                              <a:ext uri="{FF2B5EF4-FFF2-40B4-BE49-F238E27FC236}">
                                <a16:creationId xmlns:a16="http://schemas.microsoft.com/office/drawing/2014/main" id="{DA2004BF-4FA2-47E3-84FF-971EF5BFD7F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24130"/>
                            <a:ext cx="571500" cy="800100"/>
                            <a:chOff x="0" y="0"/>
                            <a:chExt cx="571500" cy="800100"/>
                          </a:xfrm>
                        </p:grpSpPr>
                        <p:sp>
                          <p:nvSpPr>
                            <p:cNvPr id="18" name="Arrondir un rectangle avec un coin du même côté 14">
                              <a:extLst>
                                <a:ext uri="{FF2B5EF4-FFF2-40B4-BE49-F238E27FC236}">
                                  <a16:creationId xmlns:a16="http://schemas.microsoft.com/office/drawing/2014/main" id="{8E6EF582-D19C-4B6F-AC1E-07D03CD8F7E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0800000">
                              <a:off x="0" y="0"/>
                              <a:ext cx="571500" cy="800100"/>
                            </a:xfrm>
                            <a:prstGeom prst="round2SameRect">
                              <a:avLst/>
                            </a:prstGeom>
                            <a:noFill/>
                            <a:ln w="12700" cmpd="sng">
                              <a:solidFill>
                                <a:schemeClr val="tx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68580" tIns="34290" rIns="68580" bIns="3429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 sz="1350"/>
                            </a:p>
                          </p:txBody>
                        </p:sp>
                        <p:sp>
                          <p:nvSpPr>
                            <p:cNvPr id="19" name="Arrondir un rectangle avec un coin du même côté 15">
                              <a:extLst>
                                <a:ext uri="{FF2B5EF4-FFF2-40B4-BE49-F238E27FC236}">
                                  <a16:creationId xmlns:a16="http://schemas.microsoft.com/office/drawing/2014/main" id="{508D8214-D51B-483A-9ED5-B50787EDB9E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0800000">
                              <a:off x="0" y="457200"/>
                              <a:ext cx="571500" cy="342900"/>
                            </a:xfrm>
                            <a:prstGeom prst="round2Same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68580" tIns="34290" rIns="68580" bIns="3429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fr-FR" sz="1350"/>
                            </a:p>
                          </p:txBody>
                        </p:sp>
                      </p:grpSp>
                      <p:sp>
                        <p:nvSpPr>
                          <p:cNvPr id="17" name="Rectangle 16">
                            <a:extLst>
                              <a:ext uri="{FF2B5EF4-FFF2-40B4-BE49-F238E27FC236}">
                                <a16:creationId xmlns:a16="http://schemas.microsoft.com/office/drawing/2014/main" id="{38BF33BF-D592-4830-ABBA-C1D4D5F6BDA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0" y="0"/>
                            <a:ext cx="571500" cy="45085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>
                            <a:solidFill>
                              <a:schemeClr val="bg1"/>
                            </a:solidFill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68580" tIns="34290" rIns="68580" bIns="3429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fr-FR" sz="1350"/>
                          </a:p>
                        </p:txBody>
                      </p:sp>
                    </p:grpSp>
                    <p:sp>
                      <p:nvSpPr>
                        <p:cNvPr id="14" name="Parallélogramme 13">
                          <a:extLst>
                            <a:ext uri="{FF2B5EF4-FFF2-40B4-BE49-F238E27FC236}">
                              <a16:creationId xmlns:a16="http://schemas.microsoft.com/office/drawing/2014/main" id="{130E23F7-DA95-402B-B6C0-D91F8ED7FC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9915" y="0"/>
                          <a:ext cx="314960" cy="1142365"/>
                        </a:xfrm>
                        <a:prstGeom prst="parallelogram">
                          <a:avLst>
                            <a:gd name="adj" fmla="val 37903"/>
                          </a:avLst>
                        </a:prstGeom>
                        <a:solidFill>
                          <a:srgbClr val="FAC090"/>
                        </a:solidFill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68580" tIns="34290" rIns="68580" bIns="3429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 sz="1350"/>
                        </a:p>
                      </p:txBody>
                    </p:sp>
                    <p:sp>
                      <p:nvSpPr>
                        <p:cNvPr id="15" name="Arrondir un rectangle avec un coin du même côté 22">
                          <a:extLst>
                            <a:ext uri="{FF2B5EF4-FFF2-40B4-BE49-F238E27FC236}">
                              <a16:creationId xmlns:a16="http://schemas.microsoft.com/office/drawing/2014/main" id="{DD216D5B-2A58-4066-B5A8-8DAC3DB5BE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808990"/>
                          <a:ext cx="904240" cy="342900"/>
                        </a:xfrm>
                        <a:prstGeom prst="round2SameRect">
                          <a:avLst/>
                        </a:prstGeom>
                        <a:noFill/>
                        <a:ln w="3175" cmpd="sng">
                          <a:solidFill>
                            <a:srgbClr val="000000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68580" tIns="34290" rIns="68580" bIns="3429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 sz="1350"/>
                        </a:p>
                      </p:txBody>
                    </p:sp>
                  </p:grpSp>
                  <p:sp>
                    <p:nvSpPr>
                      <p:cNvPr id="8" name="Parenthèse ouvrante 7">
                        <a:extLst>
                          <a:ext uri="{FF2B5EF4-FFF2-40B4-BE49-F238E27FC236}">
                            <a16:creationId xmlns:a16="http://schemas.microsoft.com/office/drawing/2014/main" id="{0431182B-A8E0-4BB6-B3B0-602FF986A3F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23582" y="1335723"/>
                        <a:ext cx="708025" cy="622300"/>
                      </a:xfrm>
                      <a:prstGeom prst="leftBracket">
                        <a:avLst>
                          <a:gd name="adj" fmla="val 16496"/>
                        </a:avLst>
                      </a:prstGeom>
                      <a:ln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ot="0" spcFirstLastPara="0" vert="horz" wrap="square" lIns="68580" tIns="34290" rIns="68580" bIns="3429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 sz="1350"/>
                      </a:p>
                    </p:txBody>
                  </p:sp>
                  <p:sp>
                    <p:nvSpPr>
                      <p:cNvPr id="9" name="Arc 8">
                        <a:extLst>
                          <a:ext uri="{FF2B5EF4-FFF2-40B4-BE49-F238E27FC236}">
                            <a16:creationId xmlns:a16="http://schemas.microsoft.com/office/drawing/2014/main" id="{9EC8006C-D010-426F-8DD3-8EC6935779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222" y="325120"/>
                        <a:ext cx="1764938" cy="1320800"/>
                      </a:xfrm>
                      <a:prstGeom prst="arc">
                        <a:avLst/>
                      </a:prstGeom>
                      <a:ln w="1905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ot="0" spcFirstLastPara="0" vert="horz" wrap="square" lIns="68580" tIns="34290" rIns="68580" bIns="3429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 sz="1350"/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0BF40D42-B09B-464F-9F09-EB633C4F50D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22555" y="325120"/>
                        <a:ext cx="1554521" cy="1254019"/>
                      </a:xfrm>
                      <a:prstGeom prst="arc">
                        <a:avLst/>
                      </a:prstGeom>
                      <a:ln w="1905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ot="0" spcFirstLastPara="0" vert="horz" wrap="square" lIns="68580" tIns="34290" rIns="68580" bIns="3429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 sz="1350"/>
                      </a:p>
                    </p:txBody>
                  </p:sp>
                </p:grpSp>
                <p:sp>
                  <p:nvSpPr>
                    <p:cNvPr id="27" name="Arrondir un rectangle avec un coin du même côté 9">
                      <a:extLst>
                        <a:ext uri="{FF2B5EF4-FFF2-40B4-BE49-F238E27FC236}">
                          <a16:creationId xmlns:a16="http://schemas.microsoft.com/office/drawing/2014/main" id="{B9A67EB7-1F1F-4A43-BF9C-9B90BEBEA04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337209" y="4156597"/>
                      <a:ext cx="1298721" cy="502991"/>
                    </a:xfrm>
                    <a:prstGeom prst="round2SameRect">
                      <a:avLst/>
                    </a:prstGeom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  <a:ln w="3175" cmpd="sng"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68580" tIns="34290" rIns="68580" bIns="3429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 sz="1350"/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" name="ZoneTexte 29">
                        <a:extLst>
                          <a:ext uri="{FF2B5EF4-FFF2-40B4-BE49-F238E27FC236}">
                            <a16:creationId xmlns:a16="http://schemas.microsoft.com/office/drawing/2014/main" id="{795C9BA4-9BB5-47E8-80F2-5FCEFE04DD8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9284" y="2564617"/>
                        <a:ext cx="548355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fr-FR" sz="15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Zn</m:t>
                              </m:r>
                              <m:r>
                                <a:rPr lang="fr-FR" sz="15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fr-FR" sz="1500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" name="ZoneTexte 29">
                        <a:extLst>
                          <a:ext uri="{FF2B5EF4-FFF2-40B4-BE49-F238E27FC236}">
                            <a16:creationId xmlns:a16="http://schemas.microsoft.com/office/drawing/2014/main" id="{795C9BA4-9BB5-47E8-80F2-5FCEFE04DD8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09284" y="2564617"/>
                        <a:ext cx="548355" cy="230832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7778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1" name="ZoneTexte 30">
                        <a:extLst>
                          <a:ext uri="{FF2B5EF4-FFF2-40B4-BE49-F238E27FC236}">
                            <a16:creationId xmlns:a16="http://schemas.microsoft.com/office/drawing/2014/main" id="{0BBB6007-23BA-4D63-BE27-CC23552E179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19620" y="2564617"/>
                        <a:ext cx="549959" cy="2308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fr-FR" sz="15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Cu</m:t>
                              </m:r>
                              <m:r>
                                <a:rPr lang="fr-FR" sz="1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fr-FR" sz="1500" dirty="0">
                          <a:solidFill>
                            <a:schemeClr val="accent5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1" name="ZoneTexte 30">
                        <a:extLst>
                          <a:ext uri="{FF2B5EF4-FFF2-40B4-BE49-F238E27FC236}">
                            <a16:creationId xmlns:a16="http://schemas.microsoft.com/office/drawing/2014/main" id="{0BBB6007-23BA-4D63-BE27-CC23552E179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19620" y="2564617"/>
                        <a:ext cx="549959" cy="23083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7778" b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2" name="ZoneTexte 31">
                        <a:extLst>
                          <a:ext uri="{FF2B5EF4-FFF2-40B4-BE49-F238E27FC236}">
                            <a16:creationId xmlns:a16="http://schemas.microsoft.com/office/drawing/2014/main" id="{A0781585-5962-4268-802D-DB1D3544AD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74796" y="3766643"/>
                        <a:ext cx="1772088" cy="2333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5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Cu</m:t>
                                  </m:r>
                                </m:e>
                                <m:sup>
                                  <m:r>
                                    <a:rPr lang="fr-FR" sz="15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  <m:r>
                                <a:rPr lang="fr-FR" sz="1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e>
                              </m:d>
                              <m:r>
                                <a:rPr lang="fr-FR" sz="15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 sz="15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sSubSup>
                                <m:sSubSupPr>
                                  <m:ctrlPr>
                                    <a:rPr lang="fr-F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50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fr-FR" sz="15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fr-FR" sz="150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  <m:r>
                                <a:rPr lang="fr-FR" sz="15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fr-FR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fr-FR" sz="1500" i="1" dirty="0"/>
                      </a:p>
                    </p:txBody>
                  </p:sp>
                </mc:Choice>
                <mc:Fallback>
                  <p:sp>
                    <p:nvSpPr>
                      <p:cNvPr id="32" name="ZoneTexte 31">
                        <a:extLst>
                          <a:ext uri="{FF2B5EF4-FFF2-40B4-BE49-F238E27FC236}">
                            <a16:creationId xmlns:a16="http://schemas.microsoft.com/office/drawing/2014/main" id="{A0781585-5962-4268-802D-DB1D3544ADC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74796" y="3766643"/>
                        <a:ext cx="1772088" cy="233334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062" t="-2564" b="-2564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4" name="ZoneTexte 33">
                        <a:extLst>
                          <a:ext uri="{FF2B5EF4-FFF2-40B4-BE49-F238E27FC236}">
                            <a16:creationId xmlns:a16="http://schemas.microsoft.com/office/drawing/2014/main" id="{E95B7567-C9CD-4DC5-8DFB-6B2A9B1292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0358" y="3767589"/>
                        <a:ext cx="1770485" cy="2333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5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Zn</m:t>
                                  </m:r>
                                </m:e>
                                <m:sup>
                                  <m:r>
                                    <a:rPr lang="fr-FR" sz="15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  <m:r>
                                <a:rPr lang="fr-FR" sz="15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e>
                              </m:d>
                              <m:r>
                                <a:rPr lang="fr-FR" sz="15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fr-FR" sz="15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sSubSup>
                                <m:sSubSupPr>
                                  <m:ctrlPr>
                                    <a:rPr lang="fr-F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50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fr-FR" sz="15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fr-FR" sz="150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  <m:r>
                                <a:rPr lang="fr-FR" sz="15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fr-FR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fr-FR" sz="1500" i="1" dirty="0"/>
                      </a:p>
                    </p:txBody>
                  </p:sp>
                </mc:Choice>
                <mc:Fallback>
                  <p:sp>
                    <p:nvSpPr>
                      <p:cNvPr id="34" name="ZoneTexte 33">
                        <a:extLst>
                          <a:ext uri="{FF2B5EF4-FFF2-40B4-BE49-F238E27FC236}">
                            <a16:creationId xmlns:a16="http://schemas.microsoft.com/office/drawing/2014/main" id="{E95B7567-C9CD-4DC5-8DFB-6B2A9B12925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0358" y="3767589"/>
                        <a:ext cx="1770485" cy="233334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2062" t="-5263" b="-2631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7" name="Connecteur droit avec flèche 36">
                    <a:extLst>
                      <a:ext uri="{FF2B5EF4-FFF2-40B4-BE49-F238E27FC236}">
                        <a16:creationId xmlns:a16="http://schemas.microsoft.com/office/drawing/2014/main" id="{FAC3C3DD-9354-4D43-A67B-C9AE3C44E0D2}"/>
                      </a:ext>
                    </a:extLst>
                  </p:cNvPr>
                  <p:cNvCxnSpPr/>
                  <p:nvPr/>
                </p:nvCxnSpPr>
                <p:spPr>
                  <a:xfrm>
                    <a:off x="1962281" y="3870499"/>
                    <a:ext cx="91800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necteur droit avec flèche 37">
                    <a:extLst>
                      <a:ext uri="{FF2B5EF4-FFF2-40B4-BE49-F238E27FC236}">
                        <a16:creationId xmlns:a16="http://schemas.microsoft.com/office/drawing/2014/main" id="{88D93A3D-1AC0-4D47-9304-BE027D2F76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01620" y="3884233"/>
                    <a:ext cx="91800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2" name="ZoneTexte 51">
                        <a:extLst>
                          <a:ext uri="{FF2B5EF4-FFF2-40B4-BE49-F238E27FC236}">
                            <a16:creationId xmlns:a16="http://schemas.microsoft.com/office/drawing/2014/main" id="{2BF5AF64-3BD6-492B-B511-8C7D55978F6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52154" y="4348642"/>
                        <a:ext cx="2138021" cy="2308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5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Cu</m:t>
                                  </m:r>
                                </m:e>
                                <m:sup>
                                  <m:r>
                                    <a:rPr lang="fr-FR" sz="15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  <m:r>
                                <a:rPr lang="fr-FR" sz="1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e>
                              </m:d>
                              <m:r>
                                <a:rPr lang="fr-FR" sz="1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fr-FR" sz="1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fr-FR" sz="15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Cu</m:t>
                              </m:r>
                              <m:d>
                                <m:dPr>
                                  <m:ctrlP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fr-FR" sz="1500" i="1" dirty="0">
                          <a:solidFill>
                            <a:schemeClr val="accent5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2" name="ZoneTexte 51">
                        <a:extLst>
                          <a:ext uri="{FF2B5EF4-FFF2-40B4-BE49-F238E27FC236}">
                            <a16:creationId xmlns:a16="http://schemas.microsoft.com/office/drawing/2014/main" id="{2BF5AF64-3BD6-492B-B511-8C7D55978F6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52154" y="4348642"/>
                        <a:ext cx="2138021" cy="2308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416" b="-22500"/>
                        </a:stretch>
                      </a:blipFill>
                      <a:ln>
                        <a:solidFill>
                          <a:schemeClr val="accent5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3" name="ZoneTexte 52">
                        <a:extLst>
                          <a:ext uri="{FF2B5EF4-FFF2-40B4-BE49-F238E27FC236}">
                            <a16:creationId xmlns:a16="http://schemas.microsoft.com/office/drawing/2014/main" id="{D64AB0AB-F4D6-4B13-AFF3-BCA1E0AF49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10697" y="4348642"/>
                        <a:ext cx="2133213" cy="2308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fr-FR" sz="15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Zn</m:t>
                              </m:r>
                              <m:d>
                                <m:dPr>
                                  <m:ctrlP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fr-FR" sz="15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5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Zn</m:t>
                                  </m:r>
                                </m:e>
                                <m:sup>
                                  <m:r>
                                    <a:rPr lang="fr-FR" sz="15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  <m:r>
                                <a:rPr lang="fr-FR" sz="15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e>
                              </m:d>
                              <m:r>
                                <a:rPr lang="fr-FR" sz="15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sz="15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fr-FR" sz="1500" i="1" dirty="0">
                          <a:solidFill>
                            <a:schemeClr val="accent2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3" name="ZoneTexte 52">
                        <a:extLst>
                          <a:ext uri="{FF2B5EF4-FFF2-40B4-BE49-F238E27FC236}">
                            <a16:creationId xmlns:a16="http://schemas.microsoft.com/office/drawing/2014/main" id="{D64AB0AB-F4D6-4B13-AFF3-BCA1E0AF49A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710697" y="4348642"/>
                        <a:ext cx="2133213" cy="2308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420" b="-22500"/>
                        </a:stretch>
                      </a:blipFill>
                      <a:ln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65DDE0E4-405D-4419-82B0-CFB488BC2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79565" y="1257496"/>
                        <a:ext cx="417550" cy="30008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13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fr-FR" sz="13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fr-FR" sz="1350" dirty="0">
                          <a:solidFill>
                            <a:schemeClr val="accent1">
                              <a:lumMod val="75000"/>
                            </a:schemeClr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65DDE0E4-405D-4419-82B0-CFB488BC297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79565" y="1257496"/>
                        <a:ext cx="417550" cy="30008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5AF755F1-6524-49FA-8A80-85D56A3C20B6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39454" y="1278562"/>
                        <a:ext cx="294376" cy="30008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fr-FR" sz="13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oMath>
                          </m:oMathPara>
                        </a14:m>
                        <a:endParaRPr lang="fr-FR" sz="1350" dirty="0">
                          <a:solidFill>
                            <a:srgbClr val="C00000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5AF755F1-6524-49FA-8A80-85D56A3C20B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4839454" y="1278562"/>
                        <a:ext cx="294376" cy="30008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fr-F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E371B713-9FE3-4F30-A0F8-5F3436D6816C}"/>
                </a:ext>
              </a:extLst>
            </p:cNvPr>
            <p:cNvSpPr txBox="1"/>
            <p:nvPr/>
          </p:nvSpPr>
          <p:spPr>
            <a:xfrm>
              <a:off x="4877478" y="950086"/>
              <a:ext cx="47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+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93E8A4E-8E29-4A89-AE0E-A3A92A34F62D}"/>
                </a:ext>
              </a:extLst>
            </p:cNvPr>
            <p:cNvSpPr txBox="1"/>
            <p:nvPr/>
          </p:nvSpPr>
          <p:spPr>
            <a:xfrm>
              <a:off x="3771482" y="892682"/>
              <a:ext cx="47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/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84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0CFAD9-F53F-4A37-AD72-918828E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60967F1-986E-4619-B392-1DB730DC7769}"/>
              </a:ext>
            </a:extLst>
          </p:cNvPr>
          <p:cNvGrpSpPr/>
          <p:nvPr/>
        </p:nvGrpSpPr>
        <p:grpSpPr>
          <a:xfrm>
            <a:off x="143220" y="1222872"/>
            <a:ext cx="8857561" cy="3149736"/>
            <a:chOff x="-150033" y="1123363"/>
            <a:chExt cx="12306893" cy="404619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466B424-90FB-4562-93B7-41832492D8DD}"/>
                </a:ext>
              </a:extLst>
            </p:cNvPr>
            <p:cNvGrpSpPr/>
            <p:nvPr/>
          </p:nvGrpSpPr>
          <p:grpSpPr>
            <a:xfrm>
              <a:off x="2013815" y="1123363"/>
              <a:ext cx="8225329" cy="4046198"/>
              <a:chOff x="466977" y="1236775"/>
              <a:chExt cx="8225329" cy="4046198"/>
            </a:xfrm>
          </p:grpSpPr>
          <p:grpSp>
            <p:nvGrpSpPr>
              <p:cNvPr id="10" name="Grouper 68">
                <a:extLst>
                  <a:ext uri="{FF2B5EF4-FFF2-40B4-BE49-F238E27FC236}">
                    <a16:creationId xmlns:a16="http://schemas.microsoft.com/office/drawing/2014/main" id="{738D8260-2BDD-4216-B057-80136B70BBE3}"/>
                  </a:ext>
                </a:extLst>
              </p:cNvPr>
              <p:cNvGrpSpPr/>
              <p:nvPr/>
            </p:nvGrpSpPr>
            <p:grpSpPr>
              <a:xfrm>
                <a:off x="3248121" y="1236775"/>
                <a:ext cx="2504978" cy="4046198"/>
                <a:chOff x="0" y="0"/>
                <a:chExt cx="1605915" cy="2593975"/>
              </a:xfrm>
            </p:grpSpPr>
            <p:grpSp>
              <p:nvGrpSpPr>
                <p:cNvPr id="23" name="Grouper 69">
                  <a:extLst>
                    <a:ext uri="{FF2B5EF4-FFF2-40B4-BE49-F238E27FC236}">
                      <a16:creationId xmlns:a16="http://schemas.microsoft.com/office/drawing/2014/main" id="{F1975B6D-579F-409C-B015-1DAAFCE026B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605915" cy="2593975"/>
                  <a:chOff x="0" y="0"/>
                  <a:chExt cx="1605915" cy="2593975"/>
                </a:xfrm>
                <a:extLst>
                  <a:ext uri="{0CCBE362-F206-4b92-989A-16890622DB6E}">
                    <ma14:wrappingTextBoxFlag xmlns="" xmlns:ma14="http://schemas.microsoft.com/office/mac/drawingml/2011/main" val="1"/>
                  </a:ext>
                </a:extLst>
              </p:grpSpPr>
              <p:grpSp>
                <p:nvGrpSpPr>
                  <p:cNvPr id="25" name="Grouper 71">
                    <a:extLst>
                      <a:ext uri="{FF2B5EF4-FFF2-40B4-BE49-F238E27FC236}">
                        <a16:creationId xmlns:a16="http://schemas.microsoft.com/office/drawing/2014/main" id="{E23ADFE2-0402-4B14-AC5C-D9F8A4A6C31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530350"/>
                    <a:ext cx="1605915" cy="692150"/>
                    <a:chOff x="0" y="0"/>
                    <a:chExt cx="1605915" cy="824230"/>
                  </a:xfrm>
                </p:grpSpPr>
                <p:grpSp>
                  <p:nvGrpSpPr>
                    <p:cNvPr id="77" name="Grouper 123">
                      <a:extLst>
                        <a:ext uri="{FF2B5EF4-FFF2-40B4-BE49-F238E27FC236}">
                          <a16:creationId xmlns:a16="http://schemas.microsoft.com/office/drawing/2014/main" id="{F6273A4B-6A76-4DA3-AF8D-73A247F67A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605915" cy="824230"/>
                      <a:chOff x="0" y="0"/>
                      <a:chExt cx="571500" cy="824230"/>
                    </a:xfrm>
                  </p:grpSpPr>
                  <p:grpSp>
                    <p:nvGrpSpPr>
                      <p:cNvPr id="79" name="Grouper 125">
                        <a:extLst>
                          <a:ext uri="{FF2B5EF4-FFF2-40B4-BE49-F238E27FC236}">
                            <a16:creationId xmlns:a16="http://schemas.microsoft.com/office/drawing/2014/main" id="{B438C0D1-377C-4054-AC2C-6EE4DBE4E3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24130"/>
                        <a:ext cx="571500" cy="800100"/>
                        <a:chOff x="0" y="0"/>
                        <a:chExt cx="571500" cy="800100"/>
                      </a:xfrm>
                    </p:grpSpPr>
                    <p:sp>
                      <p:nvSpPr>
                        <p:cNvPr id="81" name="Arrondir un rectangle avec un coin du même côté 127">
                          <a:extLst>
                            <a:ext uri="{FF2B5EF4-FFF2-40B4-BE49-F238E27FC236}">
                              <a16:creationId xmlns:a16="http://schemas.microsoft.com/office/drawing/2014/main" id="{9B46A5A5-34E9-403E-87A9-34E5450723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0"/>
                          <a:ext cx="571500" cy="800100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  <p:sp>
                      <p:nvSpPr>
                        <p:cNvPr id="82" name="Arrondir un rectangle avec un coin du même côté 128">
                          <a:extLst>
                            <a:ext uri="{FF2B5EF4-FFF2-40B4-BE49-F238E27FC236}">
                              <a16:creationId xmlns:a16="http://schemas.microsoft.com/office/drawing/2014/main" id="{711058A5-B276-4E92-BAB1-079058D2BE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0" y="206375"/>
                          <a:ext cx="571500" cy="593725"/>
                        </a:xfrm>
                        <a:prstGeom prst="round2Same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fr-FR"/>
                        </a:p>
                      </p:txBody>
                    </p:sp>
                  </p:grpSp>
                  <p:sp>
                    <p:nvSpPr>
                      <p:cNvPr id="80" name="Rectangle 79">
                        <a:extLst>
                          <a:ext uri="{FF2B5EF4-FFF2-40B4-BE49-F238E27FC236}">
                            <a16:creationId xmlns:a16="http://schemas.microsoft.com/office/drawing/2014/main" id="{9D581C98-3720-4FC4-A6B9-B4270CBABFE1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0" y="0"/>
                        <a:ext cx="571500" cy="4508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</p:grp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344485D9-ADE5-4D98-84C8-38D4F2D2FF8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97840" y="205740"/>
                      <a:ext cx="629920" cy="577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6" name="Grouper 72">
                    <a:extLst>
                      <a:ext uri="{FF2B5EF4-FFF2-40B4-BE49-F238E27FC236}">
                        <a16:creationId xmlns:a16="http://schemas.microsoft.com/office/drawing/2014/main" id="{BB4CB314-9150-4525-95FA-713C4230F96D}"/>
                      </a:ext>
                    </a:extLst>
                  </p:cNvPr>
                  <p:cNvGrpSpPr/>
                  <p:nvPr/>
                </p:nvGrpSpPr>
                <p:grpSpPr>
                  <a:xfrm>
                    <a:off x="464820" y="1050290"/>
                    <a:ext cx="676275" cy="1157605"/>
                    <a:chOff x="-115156" y="-5080"/>
                    <a:chExt cx="2760759" cy="1157605"/>
                  </a:xfrm>
                </p:grpSpPr>
                <p:sp>
                  <p:nvSpPr>
                    <p:cNvPr id="70" name="Arrondir un rectangle avec un coin du même côté 116">
                      <a:extLst>
                        <a:ext uri="{FF2B5EF4-FFF2-40B4-BE49-F238E27FC236}">
                          <a16:creationId xmlns:a16="http://schemas.microsoft.com/office/drawing/2014/main" id="{D612580B-9E6D-4230-B055-25AD4CBF82F2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352425"/>
                      <a:ext cx="2573020" cy="800100"/>
                    </a:xfrm>
                    <a:prstGeom prst="round2Same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1" name="Arrondir un rectangle avec un coin du même côté 117">
                      <a:extLst>
                        <a:ext uri="{FF2B5EF4-FFF2-40B4-BE49-F238E27FC236}">
                          <a16:creationId xmlns:a16="http://schemas.microsoft.com/office/drawing/2014/main" id="{DCB5D10F-50F2-4DF0-8193-25620BEF2664}"/>
                        </a:ext>
                      </a:extLst>
                    </p:cNvPr>
                    <p:cNvSpPr/>
                    <p:nvPr/>
                  </p:nvSpPr>
                  <p:spPr>
                    <a:xfrm rot="10800000" flipH="1">
                      <a:off x="0" y="544195"/>
                      <a:ext cx="2573020" cy="607695"/>
                    </a:xfrm>
                    <a:prstGeom prst="round2Same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D7B26B25-85E1-438B-80F3-9591F4F42B4F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0" y="328295"/>
                      <a:ext cx="2573020" cy="4508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3" name="Parallélogramme 72">
                      <a:extLst>
                        <a:ext uri="{FF2B5EF4-FFF2-40B4-BE49-F238E27FC236}">
                          <a16:creationId xmlns:a16="http://schemas.microsoft.com/office/drawing/2014/main" id="{7C836B6C-D93A-4359-AB02-925D092E83B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-115156" y="-5080"/>
                      <a:ext cx="733430" cy="1142365"/>
                    </a:xfrm>
                    <a:prstGeom prst="parallelogram">
                      <a:avLst>
                        <a:gd name="adj" fmla="val 77936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74" name="Parallélogramme 73">
                      <a:extLst>
                        <a:ext uri="{FF2B5EF4-FFF2-40B4-BE49-F238E27FC236}">
                          <a16:creationId xmlns:a16="http://schemas.microsoft.com/office/drawing/2014/main" id="{1FEC8438-0579-43D9-88DC-9D4937C2E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7908" y="-5080"/>
                      <a:ext cx="637695" cy="1142365"/>
                    </a:xfrm>
                    <a:prstGeom prst="parallelogram">
                      <a:avLst>
                        <a:gd name="adj" fmla="val 72609"/>
                      </a:avLst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75" name="Connecteur droit 74">
                      <a:extLst>
                        <a:ext uri="{FF2B5EF4-FFF2-40B4-BE49-F238E27FC236}">
                          <a16:creationId xmlns:a16="http://schemas.microsoft.com/office/drawing/2014/main" id="{417058EE-7923-4659-BCB3-1B3B4A89159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96465" y="54356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Connecteur droit 75">
                      <a:extLst>
                        <a:ext uri="{FF2B5EF4-FFF2-40B4-BE49-F238E27FC236}">
                          <a16:creationId xmlns:a16="http://schemas.microsoft.com/office/drawing/2014/main" id="{FAF5DB9D-3E50-4B99-8010-514C3B05503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0" y="544830"/>
                      <a:ext cx="376555" cy="1270"/>
                    </a:xfrm>
                    <a:prstGeom prst="line">
                      <a:avLst/>
                    </a:prstGeom>
                    <a:ln w="9525" cmpd="sng"/>
                    <a:effectLst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er 73">
                    <a:extLst>
                      <a:ext uri="{FF2B5EF4-FFF2-40B4-BE49-F238E27FC236}">
                        <a16:creationId xmlns:a16="http://schemas.microsoft.com/office/drawing/2014/main" id="{94C3BC19-74C4-4AC6-8817-E5F9B63F36FB}"/>
                      </a:ext>
                    </a:extLst>
                  </p:cNvPr>
                  <p:cNvGrpSpPr/>
                  <p:nvPr/>
                </p:nvGrpSpPr>
                <p:grpSpPr>
                  <a:xfrm>
                    <a:off x="236220" y="2230120"/>
                    <a:ext cx="1143000" cy="363855"/>
                    <a:chOff x="0" y="0"/>
                    <a:chExt cx="1143000" cy="363855"/>
                  </a:xfrm>
                </p:grpSpPr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BA7FFC9A-423C-492B-8D96-9EAD3E80E4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143000" cy="363855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69" name="Ellipse 68">
                      <a:extLst>
                        <a:ext uri="{FF2B5EF4-FFF2-40B4-BE49-F238E27FC236}">
                          <a16:creationId xmlns:a16="http://schemas.microsoft.com/office/drawing/2014/main" id="{90755F7A-A96F-4773-BABB-824E9FAB6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300" y="114300"/>
                      <a:ext cx="114300" cy="1352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28" name="Grouper 74">
                    <a:extLst>
                      <a:ext uri="{FF2B5EF4-FFF2-40B4-BE49-F238E27FC236}">
                        <a16:creationId xmlns:a16="http://schemas.microsoft.com/office/drawing/2014/main" id="{6BFBBC7B-E86A-4A14-9AA5-42A17B1B0651}"/>
                      </a:ext>
                    </a:extLst>
                  </p:cNvPr>
                  <p:cNvGrpSpPr/>
                  <p:nvPr/>
                </p:nvGrpSpPr>
                <p:grpSpPr>
                  <a:xfrm>
                    <a:off x="136525" y="0"/>
                    <a:ext cx="1342390" cy="1050290"/>
                    <a:chOff x="0" y="0"/>
                    <a:chExt cx="1342390" cy="1050290"/>
                  </a:xfrm>
                </p:grpSpPr>
                <p:grpSp>
                  <p:nvGrpSpPr>
                    <p:cNvPr id="55" name="Grouper 101">
                      <a:extLst>
                        <a:ext uri="{FF2B5EF4-FFF2-40B4-BE49-F238E27FC236}">
                          <a16:creationId xmlns:a16="http://schemas.microsoft.com/office/drawing/2014/main" id="{05311ABE-EFD6-4436-B9E9-7808CD3C62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915" y="0"/>
                      <a:ext cx="1230630" cy="741680"/>
                      <a:chOff x="0" y="0"/>
                      <a:chExt cx="1230630" cy="741680"/>
                    </a:xfrm>
                  </p:grpSpPr>
                  <p:sp>
                    <p:nvSpPr>
                      <p:cNvPr id="64" name="Ellipse 63">
                        <a:extLst>
                          <a:ext uri="{FF2B5EF4-FFF2-40B4-BE49-F238E27FC236}">
                            <a16:creationId xmlns:a16="http://schemas.microsoft.com/office/drawing/2014/main" id="{434B12B8-ECD3-4F8F-9042-597562B420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4000" y="121920"/>
                        <a:ext cx="680720" cy="619760"/>
                      </a:xfrm>
                      <a:prstGeom prst="ellipse">
                        <a:avLst/>
                      </a:prstGeom>
                      <a:noFill/>
                      <a:ln w="1905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fr-FR"/>
                      </a:p>
                    </p:txBody>
                  </p:sp>
                  <p:sp>
                    <p:nvSpPr>
                      <p:cNvPr id="65" name="Zone de texte 941">
                        <a:extLst>
                          <a:ext uri="{FF2B5EF4-FFF2-40B4-BE49-F238E27FC236}">
                            <a16:creationId xmlns:a16="http://schemas.microsoft.com/office/drawing/2014/main" id="{FC2A0268-9EF9-4884-A639-6BD61F82A83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4720" y="12700"/>
                        <a:ext cx="295910" cy="385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rgbClr val="C00000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+</a:t>
                        </a:r>
                        <a:r>
                          <a:rPr lang="fr-FR" sz="24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6" name="Zone de texte 942">
                        <a:extLst>
                          <a:ext uri="{FF2B5EF4-FFF2-40B4-BE49-F238E27FC236}">
                            <a16:creationId xmlns:a16="http://schemas.microsoft.com/office/drawing/2014/main" id="{A2F6E996-3B8C-41AA-BF8A-F56CDDF822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0"/>
                        <a:ext cx="306070" cy="376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fr-FR" sz="2400" dirty="0">
                            <a:solidFill>
                              <a:schemeClr val="accent1"/>
                            </a:solidFill>
                            <a:effectLst/>
                            <a:ea typeface="ＭＳ 明朝"/>
                            <a:cs typeface="Times New Roman"/>
                          </a:rPr>
                          <a:t>-</a:t>
                        </a:r>
                        <a:r>
                          <a:rPr lang="fr-FR" sz="1800" dirty="0">
                            <a:effectLst/>
                            <a:ea typeface="ＭＳ 明朝"/>
                            <a:cs typeface="Times New Roman"/>
                          </a:rPr>
                          <a:t>   </a:t>
                        </a:r>
                        <a:endParaRPr lang="fr-FR" sz="1200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  <p:sp>
                    <p:nvSpPr>
                      <p:cNvPr id="67" name="Zone de texte 900">
                        <a:extLst>
                          <a:ext uri="{FF2B5EF4-FFF2-40B4-BE49-F238E27FC236}">
                            <a16:creationId xmlns:a16="http://schemas.microsoft.com/office/drawing/2014/main" id="{BBE9B9FD-DEA1-4E07-BDED-2FF695EE65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290" y="207010"/>
                        <a:ext cx="371475" cy="4108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="" xmlns:ma14="http://schemas.microsoft.com/office/mac/drawingml/2011/main" val="1"/>
                        </a:ext>
                      </a:extLst>
                    </p:spPr>
                    <p:style>
                      <a:lnRef idx="0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fr-FR" sz="3200" dirty="0">
                            <a:effectLst/>
                            <a:ea typeface="ＭＳ 明朝"/>
                            <a:cs typeface="Times New Roman"/>
                          </a:rPr>
                          <a:t>G</a:t>
                        </a:r>
                        <a:endParaRPr lang="fr-FR" dirty="0">
                          <a:effectLst/>
                          <a:ea typeface="ＭＳ 明朝"/>
                          <a:cs typeface="Times New Roman"/>
                        </a:endParaRPr>
                      </a:p>
                    </p:txBody>
                  </p:sp>
                </p:grpSp>
                <p:grpSp>
                  <p:nvGrpSpPr>
                    <p:cNvPr id="56" name="Grouper 102">
                      <a:extLst>
                        <a:ext uri="{FF2B5EF4-FFF2-40B4-BE49-F238E27FC236}">
                          <a16:creationId xmlns:a16="http://schemas.microsoft.com/office/drawing/2014/main" id="{B7C5CF4B-0C72-4C66-99B3-C5BE37FA30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61" name="Connecteur droit 60">
                        <a:extLst>
                          <a:ext uri="{FF2B5EF4-FFF2-40B4-BE49-F238E27FC236}">
                            <a16:creationId xmlns:a16="http://schemas.microsoft.com/office/drawing/2014/main" id="{18D30A26-2A30-4AD3-BDCC-305A4593B52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Connecteur droit 61">
                        <a:extLst>
                          <a:ext uri="{FF2B5EF4-FFF2-40B4-BE49-F238E27FC236}">
                            <a16:creationId xmlns:a16="http://schemas.microsoft.com/office/drawing/2014/main" id="{37A1E0DD-82AF-4614-B046-BAD2167F11BA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3" name="Connecteur droit 62">
                        <a:extLst>
                          <a:ext uri="{FF2B5EF4-FFF2-40B4-BE49-F238E27FC236}">
                            <a16:creationId xmlns:a16="http://schemas.microsoft.com/office/drawing/2014/main" id="{E880F484-C94D-40C8-8B89-6369AA84585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7" name="Grouper 103">
                      <a:extLst>
                        <a:ext uri="{FF2B5EF4-FFF2-40B4-BE49-F238E27FC236}">
                          <a16:creationId xmlns:a16="http://schemas.microsoft.com/office/drawing/2014/main" id="{10DEBDCF-18FE-475E-B1B6-92D5AC301F01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4570" y="467995"/>
                      <a:ext cx="337820" cy="582295"/>
                      <a:chOff x="0" y="0"/>
                      <a:chExt cx="337820" cy="582295"/>
                    </a:xfrm>
                  </p:grpSpPr>
                  <p:cxnSp>
                    <p:nvCxnSpPr>
                      <p:cNvPr id="58" name="Connecteur droit 57">
                        <a:extLst>
                          <a:ext uri="{FF2B5EF4-FFF2-40B4-BE49-F238E27FC236}">
                            <a16:creationId xmlns:a16="http://schemas.microsoft.com/office/drawing/2014/main" id="{B5A18CC9-D2CB-4B93-9EE9-5C75A92CA69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0" y="582295"/>
                        <a:ext cx="328295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9" name="Connecteur droit 58">
                        <a:extLst>
                          <a:ext uri="{FF2B5EF4-FFF2-40B4-BE49-F238E27FC236}">
                            <a16:creationId xmlns:a16="http://schemas.microsoft.com/office/drawing/2014/main" id="{AEAA074A-3F06-4F07-95DF-8211E33CBBF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0" y="0"/>
                        <a:ext cx="0" cy="582295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Connecteur droit 59">
                        <a:extLst>
                          <a:ext uri="{FF2B5EF4-FFF2-40B4-BE49-F238E27FC236}">
                            <a16:creationId xmlns:a16="http://schemas.microsoft.com/office/drawing/2014/main" id="{6ABF3779-F1B0-472F-B532-5C107EA9CD4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0" y="0"/>
                        <a:ext cx="33782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9" name="Grouper 75">
                    <a:extLst>
                      <a:ext uri="{FF2B5EF4-FFF2-40B4-BE49-F238E27FC236}">
                        <a16:creationId xmlns:a16="http://schemas.microsoft.com/office/drawing/2014/main" id="{D038D8A5-8D9E-40E8-972E-CCE1DCCA31B4}"/>
                      </a:ext>
                    </a:extLst>
                  </p:cNvPr>
                  <p:cNvGrpSpPr/>
                  <p:nvPr/>
                </p:nvGrpSpPr>
                <p:grpSpPr>
                  <a:xfrm>
                    <a:off x="122555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43" name="Grouper 89">
                      <a:extLst>
                        <a:ext uri="{FF2B5EF4-FFF2-40B4-BE49-F238E27FC236}">
                          <a16:creationId xmlns:a16="http://schemas.microsoft.com/office/drawing/2014/main" id="{B816D894-C919-4EE5-9948-1B940EBA38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3" name="Connecteur droit 52">
                        <a:extLst>
                          <a:ext uri="{FF2B5EF4-FFF2-40B4-BE49-F238E27FC236}">
                            <a16:creationId xmlns:a16="http://schemas.microsoft.com/office/drawing/2014/main" id="{0E7DC230-C7B4-4B62-AC83-F18CE4D4D5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Connecteur droit 53">
                        <a:extLst>
                          <a:ext uri="{FF2B5EF4-FFF2-40B4-BE49-F238E27FC236}">
                            <a16:creationId xmlns:a16="http://schemas.microsoft.com/office/drawing/2014/main" id="{EE5C3750-A5C7-4AE0-A419-13F9E116D94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4" name="Grouper 90">
                      <a:extLst>
                        <a:ext uri="{FF2B5EF4-FFF2-40B4-BE49-F238E27FC236}">
                          <a16:creationId xmlns:a16="http://schemas.microsoft.com/office/drawing/2014/main" id="{E3DA2FB2-4C2F-47EC-8930-1D2137765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51" name="Connecteur droit 50">
                        <a:extLst>
                          <a:ext uri="{FF2B5EF4-FFF2-40B4-BE49-F238E27FC236}">
                            <a16:creationId xmlns:a16="http://schemas.microsoft.com/office/drawing/2014/main" id="{0272C8DA-8B4E-4DC9-B901-5D6E395FBCD9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Connecteur droit 51">
                        <a:extLst>
                          <a:ext uri="{FF2B5EF4-FFF2-40B4-BE49-F238E27FC236}">
                            <a16:creationId xmlns:a16="http://schemas.microsoft.com/office/drawing/2014/main" id="{9985924A-B3E8-4779-8E79-2B7261B13E02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5" name="Grouper 91">
                      <a:extLst>
                        <a:ext uri="{FF2B5EF4-FFF2-40B4-BE49-F238E27FC236}">
                          <a16:creationId xmlns:a16="http://schemas.microsoft.com/office/drawing/2014/main" id="{B051A24C-8634-44CF-BA76-B27A1CBA82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9" name="Connecteur droit 48">
                        <a:extLst>
                          <a:ext uri="{FF2B5EF4-FFF2-40B4-BE49-F238E27FC236}">
                            <a16:creationId xmlns:a16="http://schemas.microsoft.com/office/drawing/2014/main" id="{2B827091-99D5-4F6A-BB73-1032889555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Connecteur droit 49">
                        <a:extLst>
                          <a:ext uri="{FF2B5EF4-FFF2-40B4-BE49-F238E27FC236}">
                            <a16:creationId xmlns:a16="http://schemas.microsoft.com/office/drawing/2014/main" id="{9FA8615C-EDCC-4056-938D-AA97C3AF821D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6" name="Grouper 92">
                      <a:extLst>
                        <a:ext uri="{FF2B5EF4-FFF2-40B4-BE49-F238E27FC236}">
                          <a16:creationId xmlns:a16="http://schemas.microsoft.com/office/drawing/2014/main" id="{564612D8-94FC-4105-8F5B-BE669C8D9E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7" name="Connecteur droit 46">
                        <a:extLst>
                          <a:ext uri="{FF2B5EF4-FFF2-40B4-BE49-F238E27FC236}">
                            <a16:creationId xmlns:a16="http://schemas.microsoft.com/office/drawing/2014/main" id="{908C6D95-04CA-4E6D-9AC8-4CF8ADF78385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Connecteur droit 47">
                        <a:extLst>
                          <a:ext uri="{FF2B5EF4-FFF2-40B4-BE49-F238E27FC236}">
                            <a16:creationId xmlns:a16="http://schemas.microsoft.com/office/drawing/2014/main" id="{F03B707A-D431-4864-8988-CCD4CCC8B99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30" name="Grouper 76">
                    <a:extLst>
                      <a:ext uri="{FF2B5EF4-FFF2-40B4-BE49-F238E27FC236}">
                        <a16:creationId xmlns:a16="http://schemas.microsoft.com/office/drawing/2014/main" id="{4F9EEB44-2D3C-48C7-9681-9570F45F39F6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228088" y="1795145"/>
                    <a:ext cx="304484" cy="343534"/>
                    <a:chOff x="0" y="0"/>
                    <a:chExt cx="405553" cy="454660"/>
                  </a:xfrm>
                </p:grpSpPr>
                <p:grpSp>
                  <p:nvGrpSpPr>
                    <p:cNvPr id="31" name="Grouper 77">
                      <a:extLst>
                        <a:ext uri="{FF2B5EF4-FFF2-40B4-BE49-F238E27FC236}">
                          <a16:creationId xmlns:a16="http://schemas.microsoft.com/office/drawing/2014/main" id="{12462B76-0648-4DE4-ADF3-02DDF2DBDC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41" name="Connecteur droit 40">
                        <a:extLst>
                          <a:ext uri="{FF2B5EF4-FFF2-40B4-BE49-F238E27FC236}">
                            <a16:creationId xmlns:a16="http://schemas.microsoft.com/office/drawing/2014/main" id="{93E87EC1-6EE8-4695-A4D6-3135CDE00DF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Connecteur droit 41">
                        <a:extLst>
                          <a:ext uri="{FF2B5EF4-FFF2-40B4-BE49-F238E27FC236}">
                            <a16:creationId xmlns:a16="http://schemas.microsoft.com/office/drawing/2014/main" id="{C003EB8E-5B9C-4343-9865-05432D4A099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" name="Grouper 78">
                      <a:extLst>
                        <a:ext uri="{FF2B5EF4-FFF2-40B4-BE49-F238E27FC236}">
                          <a16:creationId xmlns:a16="http://schemas.microsoft.com/office/drawing/2014/main" id="{3DC7275B-332B-4C2C-819E-25E938C0BE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2400" y="1524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9" name="Connecteur droit 38">
                        <a:extLst>
                          <a:ext uri="{FF2B5EF4-FFF2-40B4-BE49-F238E27FC236}">
                            <a16:creationId xmlns:a16="http://schemas.microsoft.com/office/drawing/2014/main" id="{33210802-4722-4C0D-BE05-EE6D6C3DB6C0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Connecteur droit 39">
                        <a:extLst>
                          <a:ext uri="{FF2B5EF4-FFF2-40B4-BE49-F238E27FC236}">
                            <a16:creationId xmlns:a16="http://schemas.microsoft.com/office/drawing/2014/main" id="{11BA40AE-D794-47C1-96D6-80D9916F4ED6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" name="Grouper 79">
                      <a:extLst>
                        <a:ext uri="{FF2B5EF4-FFF2-40B4-BE49-F238E27FC236}">
                          <a16:creationId xmlns:a16="http://schemas.microsoft.com/office/drawing/2014/main" id="{428F3554-F710-42AF-9A41-3C32B857AE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800" y="30480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7" name="Connecteur droit 36">
                        <a:extLst>
                          <a:ext uri="{FF2B5EF4-FFF2-40B4-BE49-F238E27FC236}">
                            <a16:creationId xmlns:a16="http://schemas.microsoft.com/office/drawing/2014/main" id="{E1FDD15C-D46F-4696-87CC-EC45475AC7C3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" name="Connecteur droit 37">
                        <a:extLst>
                          <a:ext uri="{FF2B5EF4-FFF2-40B4-BE49-F238E27FC236}">
                            <a16:creationId xmlns:a16="http://schemas.microsoft.com/office/drawing/2014/main" id="{F2382832-3391-4BDB-A493-0EE63948DE74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" name="Grouper 80">
                      <a:extLst>
                        <a:ext uri="{FF2B5EF4-FFF2-40B4-BE49-F238E27FC236}">
                          <a16:creationId xmlns:a16="http://schemas.microsoft.com/office/drawing/2014/main" id="{E907316F-C3B0-4C26-820C-A2F544C1FD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94640"/>
                      <a:ext cx="100753" cy="149860"/>
                      <a:chOff x="0" y="0"/>
                      <a:chExt cx="203200" cy="292100"/>
                    </a:xfrm>
                  </p:grpSpPr>
                  <p:cxnSp>
                    <p:nvCxnSpPr>
                      <p:cNvPr id="35" name="Connecteur droit 34">
                        <a:extLst>
                          <a:ext uri="{FF2B5EF4-FFF2-40B4-BE49-F238E27FC236}">
                            <a16:creationId xmlns:a16="http://schemas.microsoft.com/office/drawing/2014/main" id="{062F66B1-D264-44F2-B715-2E56477C77DC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0" y="0"/>
                        <a:ext cx="203200" cy="25527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Connecteur droit 35">
                        <a:extLst>
                          <a:ext uri="{FF2B5EF4-FFF2-40B4-BE49-F238E27FC236}">
                            <a16:creationId xmlns:a16="http://schemas.microsoft.com/office/drawing/2014/main" id="{299AF1F5-7685-4BFB-B927-50A27A9BCC3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620" y="0"/>
                        <a:ext cx="195580" cy="292100"/>
                      </a:xfrm>
                      <a:prstGeom prst="line">
                        <a:avLst/>
                      </a:prstGeom>
                      <a:ln w="12700" cmpd="sng"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24" name="Rectangle à coins arrondis 70">
                  <a:extLst>
                    <a:ext uri="{FF2B5EF4-FFF2-40B4-BE49-F238E27FC236}">
                      <a16:creationId xmlns:a16="http://schemas.microsoft.com/office/drawing/2014/main" id="{51D634FD-CBDE-418D-9779-E449CCB1A743}"/>
                    </a:ext>
                  </a:extLst>
                </p:cNvPr>
                <p:cNvSpPr/>
                <p:nvPr/>
              </p:nvSpPr>
              <p:spPr>
                <a:xfrm>
                  <a:off x="704215" y="2146300"/>
                  <a:ext cx="228600" cy="4508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8547BCF-E929-49F0-A89D-96906AF5D91E}"/>
                  </a:ext>
                </a:extLst>
              </p:cNvPr>
              <p:cNvSpPr txBox="1"/>
              <p:nvPr/>
            </p:nvSpPr>
            <p:spPr>
              <a:xfrm>
                <a:off x="6272240" y="4104879"/>
                <a:ext cx="2420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Cristallisoir rempli </a:t>
                </a:r>
              </a:p>
              <a:p>
                <a:r>
                  <a:rPr lang="fr-FR" dirty="0"/>
                  <a:t>d’un mélange eau-glace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FCEF857-FD68-43DB-8E9F-93CD5E4FF21E}"/>
                  </a:ext>
                </a:extLst>
              </p:cNvPr>
              <p:cNvSpPr txBox="1"/>
              <p:nvPr/>
            </p:nvSpPr>
            <p:spPr>
              <a:xfrm>
                <a:off x="466977" y="4893706"/>
                <a:ext cx="2241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Agitateur magnétique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F909437C-8D6C-4160-8E97-468A1DD9B20B}"/>
                  </a:ext>
                </a:extLst>
              </p:cNvPr>
              <p:cNvSpPr txBox="1"/>
              <p:nvPr/>
            </p:nvSpPr>
            <p:spPr>
              <a:xfrm>
                <a:off x="940486" y="3245362"/>
                <a:ext cx="17361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/>
                  <a:t>Solution de </a:t>
                </a:r>
                <a:r>
                  <a:rPr lang="fr-FR" dirty="0" err="1"/>
                  <a:t>NaCl</a:t>
                </a:r>
                <a:endParaRPr lang="fr-FR" dirty="0"/>
              </a:p>
              <a:p>
                <a:r>
                  <a:rPr lang="fr-FR" dirty="0"/>
                  <a:t>à 5 mol.L</a:t>
                </a:r>
                <a:r>
                  <a:rPr lang="fr-FR" baseline="30000" dirty="0"/>
                  <a:t>-1</a:t>
                </a:r>
              </a:p>
            </p:txBody>
          </p:sp>
          <p:sp>
            <p:nvSpPr>
              <p:cNvPr id="14" name="Flèche vers la droite 129">
                <a:extLst>
                  <a:ext uri="{FF2B5EF4-FFF2-40B4-BE49-F238E27FC236}">
                    <a16:creationId xmlns:a16="http://schemas.microsoft.com/office/drawing/2014/main" id="{82A32405-6F78-4727-8C6F-025223A53449}"/>
                  </a:ext>
                </a:extLst>
              </p:cNvPr>
              <p:cNvSpPr/>
              <p:nvPr/>
            </p:nvSpPr>
            <p:spPr>
              <a:xfrm rot="489713">
                <a:off x="2709294" y="3611080"/>
                <a:ext cx="1270926" cy="104915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5" name="Flèche vers la droite 130">
                <a:extLst>
                  <a:ext uri="{FF2B5EF4-FFF2-40B4-BE49-F238E27FC236}">
                    <a16:creationId xmlns:a16="http://schemas.microsoft.com/office/drawing/2014/main" id="{A69CA997-4654-42BB-A6F6-593700460E65}"/>
                  </a:ext>
                </a:extLst>
              </p:cNvPr>
              <p:cNvSpPr/>
              <p:nvPr/>
            </p:nvSpPr>
            <p:spPr>
              <a:xfrm>
                <a:off x="2676621" y="5103002"/>
                <a:ext cx="912233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6" name="Flèche vers la droite 131">
                <a:extLst>
                  <a:ext uri="{FF2B5EF4-FFF2-40B4-BE49-F238E27FC236}">
                    <a16:creationId xmlns:a16="http://schemas.microsoft.com/office/drawing/2014/main" id="{CB55A071-18DE-4D49-AE91-AA5EA6829DC9}"/>
                  </a:ext>
                </a:extLst>
              </p:cNvPr>
              <p:cNvSpPr/>
              <p:nvPr/>
            </p:nvSpPr>
            <p:spPr>
              <a:xfrm rot="10800000">
                <a:off x="5760194" y="4313744"/>
                <a:ext cx="831106" cy="114300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7" name="Flèche vers la droite 132">
                <a:extLst>
                  <a:ext uri="{FF2B5EF4-FFF2-40B4-BE49-F238E27FC236}">
                    <a16:creationId xmlns:a16="http://schemas.microsoft.com/office/drawing/2014/main" id="{136BD44C-8A78-4447-888C-22BE19E15194}"/>
                  </a:ext>
                </a:extLst>
              </p:cNvPr>
              <p:cNvSpPr/>
              <p:nvPr/>
            </p:nvSpPr>
            <p:spPr>
              <a:xfrm rot="10103157">
                <a:off x="5023431" y="2931697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50F53E9-D4D2-4EC4-9FD0-93F07EBFAA52}"/>
                  </a:ext>
                </a:extLst>
              </p:cNvPr>
              <p:cNvSpPr txBox="1"/>
              <p:nvPr/>
            </p:nvSpPr>
            <p:spPr>
              <a:xfrm>
                <a:off x="6838234" y="2561527"/>
                <a:ext cx="1260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C00000"/>
                    </a:solidFill>
                  </a:rPr>
                  <a:t>Anode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en graphite</a:t>
                </a:r>
              </a:p>
            </p:txBody>
          </p:sp>
          <p:sp>
            <p:nvSpPr>
              <p:cNvPr id="19" name="Flèche vers la droite 134">
                <a:extLst>
                  <a:ext uri="{FF2B5EF4-FFF2-40B4-BE49-F238E27FC236}">
                    <a16:creationId xmlns:a16="http://schemas.microsoft.com/office/drawing/2014/main" id="{067841CB-9F37-484A-BC3C-5B385D37958F}"/>
                  </a:ext>
                </a:extLst>
              </p:cNvPr>
              <p:cNvSpPr/>
              <p:nvPr/>
            </p:nvSpPr>
            <p:spPr>
              <a:xfrm rot="579948">
                <a:off x="2154856" y="2928460"/>
                <a:ext cx="1820167" cy="131797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7D1E039-00AE-4AE7-AF8E-5B422587835B}"/>
                  </a:ext>
                </a:extLst>
              </p:cNvPr>
              <p:cNvSpPr txBox="1"/>
              <p:nvPr/>
            </p:nvSpPr>
            <p:spPr>
              <a:xfrm>
                <a:off x="1168437" y="2339142"/>
                <a:ext cx="1353900" cy="830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rgbClr val="00B050"/>
                    </a:solidFill>
                  </a:rPr>
                  <a:t>Cathode</a:t>
                </a:r>
              </a:p>
              <a:p>
                <a:r>
                  <a:rPr lang="fr-FR" dirty="0"/>
                  <a:t>en fer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3712A66-D914-4196-98D0-9CBC981E23FC}"/>
                  </a:ext>
                </a:extLst>
              </p:cNvPr>
              <p:cNvSpPr txBox="1"/>
              <p:nvPr/>
            </p:nvSpPr>
            <p:spPr>
              <a:xfrm>
                <a:off x="5575099" y="2024348"/>
                <a:ext cx="370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e-</a:t>
                </a:r>
              </a:p>
            </p:txBody>
          </p:sp>
          <p:sp>
            <p:nvSpPr>
              <p:cNvPr id="22" name="Flèche vers la droite 137">
                <a:extLst>
                  <a:ext uri="{FF2B5EF4-FFF2-40B4-BE49-F238E27FC236}">
                    <a16:creationId xmlns:a16="http://schemas.microsoft.com/office/drawing/2014/main" id="{CA4C100E-8F54-4B43-AB1B-15E6A917FE26}"/>
                  </a:ext>
                </a:extLst>
              </p:cNvPr>
              <p:cNvSpPr/>
              <p:nvPr/>
            </p:nvSpPr>
            <p:spPr>
              <a:xfrm rot="16200000">
                <a:off x="5446116" y="2108564"/>
                <a:ext cx="217767" cy="183934"/>
              </a:xfrm>
              <a:prstGeom prst="rightArrow">
                <a:avLst>
                  <a:gd name="adj1" fmla="val 16667"/>
                  <a:gd name="adj2" fmla="val 58333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/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fr-FR" sz="2200" dirty="0"/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B8AC518-F230-48BF-916E-B58421A85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824" y="1540133"/>
                  <a:ext cx="4555036" cy="4349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/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2 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O</m:t>
                        </m:r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aq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e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  <m:sub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g</m:t>
                            </m:r>
                          </m:e>
                        </m:d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+2 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HO</m:t>
                            </m:r>
                          </m:e>
                          <m:sup>
                            <m:r>
                              <a:rPr lang="fr-FR" sz="16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aq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0761F258-EB23-428C-8E9E-9DA55B11E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0033" y="1540133"/>
                  <a:ext cx="5048252" cy="434912"/>
                </a:xfrm>
                <a:prstGeom prst="rect">
                  <a:avLst/>
                </a:prstGeom>
                <a:blipFill>
                  <a:blip r:embed="rId3"/>
                  <a:stretch>
                    <a:fillRect b="-5000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itre 1">
            <a:extLst>
              <a:ext uri="{FF2B5EF4-FFF2-40B4-BE49-F238E27FC236}">
                <a16:creationId xmlns:a16="http://schemas.microsoft.com/office/drawing/2014/main" id="{2E6C30E8-FEAD-487C-9F79-6E31848E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45" y="209981"/>
            <a:ext cx="8263425" cy="591675"/>
          </a:xfrm>
        </p:spPr>
        <p:txBody>
          <a:bodyPr>
            <a:noAutofit/>
          </a:bodyPr>
          <a:lstStyle/>
          <a:p>
            <a:r>
              <a:rPr lang="fr-FR" dirty="0"/>
              <a:t>Électrosynthèse de l’eau de Javel</a:t>
            </a:r>
          </a:p>
        </p:txBody>
      </p:sp>
    </p:spTree>
    <p:extLst>
      <p:ext uri="{BB962C8B-B14F-4D97-AF65-F5344CB8AC3E}">
        <p14:creationId xmlns:p14="http://schemas.microsoft.com/office/powerpoint/2010/main" val="309215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E2E949-6E2E-40B5-8F21-FF5DD140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92FBF74-A070-4340-8D46-D2D193DF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Dosage de l’eau de Javel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3D01C2-CBB8-4300-A2B9-8D1ACD25BBF3}"/>
              </a:ext>
            </a:extLst>
          </p:cNvPr>
          <p:cNvSpPr txBox="1"/>
          <p:nvPr/>
        </p:nvSpPr>
        <p:spPr>
          <a:xfrm>
            <a:off x="0" y="806216"/>
            <a:ext cx="229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latin typeface="+mj-lt"/>
              </a:rPr>
              <a:t>Titrage indirect 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E7F58-C5C2-4985-B054-2E9D00FB7CF9}"/>
              </a:ext>
            </a:extLst>
          </p:cNvPr>
          <p:cNvSpPr/>
          <p:nvPr/>
        </p:nvSpPr>
        <p:spPr>
          <a:xfrm>
            <a:off x="308299" y="1316047"/>
            <a:ext cx="253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(1) Ajout de KI en excès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0F3E18-535E-4D28-B84F-B60F6EC76592}"/>
                  </a:ext>
                </a:extLst>
              </p:cNvPr>
              <p:cNvSpPr/>
              <p:nvPr/>
            </p:nvSpPr>
            <p:spPr>
              <a:xfrm>
                <a:off x="3490818" y="1168340"/>
                <a:ext cx="47058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Cl</m:t>
                    </m:r>
                    <m:sSup>
                      <m:sSupPr>
                        <m:ctrlPr>
                          <a:rPr lang="fr-F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fr-FR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000" dirty="0"/>
                  <a:t> + 2H</a:t>
                </a:r>
                <a:r>
                  <a:rPr lang="pt-BR" sz="2000" baseline="30000" dirty="0"/>
                  <a:t>+</a:t>
                </a:r>
                <a:r>
                  <a:rPr lang="pt-BR" sz="2000" dirty="0"/>
                  <a:t>(aq) + 2 e- = Cl</a:t>
                </a:r>
                <a:r>
                  <a:rPr lang="pt-BR" sz="2000" baseline="30000" dirty="0"/>
                  <a:t>-</a:t>
                </a:r>
                <a:r>
                  <a:rPr lang="pt-BR" sz="2000" dirty="0"/>
                  <a:t>(aq) + H</a:t>
                </a:r>
                <a:r>
                  <a:rPr lang="pt-BR" sz="2000" baseline="-25000" dirty="0"/>
                  <a:t>2</a:t>
                </a:r>
                <a:r>
                  <a:rPr lang="pt-BR" sz="2000" dirty="0"/>
                  <a:t>O(l) </a:t>
                </a:r>
                <a:endParaRPr lang="fr-FR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0F3E18-535E-4D28-B84F-B60F6EC76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18" y="1168340"/>
                <a:ext cx="4705840" cy="400110"/>
              </a:xfrm>
              <a:prstGeom prst="rect">
                <a:avLst/>
              </a:prstGeom>
              <a:blipFill>
                <a:blip r:embed="rId2"/>
                <a:stretch>
                  <a:fillRect t="-9231" r="-389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E2D743-A8AB-4B79-ACF0-5F18F57F3201}"/>
                  </a:ext>
                </a:extLst>
              </p:cNvPr>
              <p:cNvSpPr/>
              <p:nvPr/>
            </p:nvSpPr>
            <p:spPr>
              <a:xfrm>
                <a:off x="5297268" y="1370136"/>
                <a:ext cx="2433102" cy="505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:r>
                  <a:rPr lang="pt-BR" sz="2000" dirty="0"/>
                  <a:t>I</a:t>
                </a:r>
                <a:r>
                  <a:rPr lang="pt-BR" sz="2000" baseline="30000" dirty="0"/>
                  <a:t>-</a:t>
                </a:r>
                <a:r>
                  <a:rPr lang="pt-BR" sz="2000" dirty="0"/>
                  <a:t>(aq)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</m:oMath>
                </a14:m>
                <a:r>
                  <a:rPr lang="pt-BR" sz="2000" dirty="0"/>
                  <a:t> + 2e-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E2D743-A8AB-4B79-ACF0-5F18F57F3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268" y="1370136"/>
                <a:ext cx="2433102" cy="505523"/>
              </a:xfrm>
              <a:prstGeom prst="rect">
                <a:avLst/>
              </a:prstGeom>
              <a:blipFill>
                <a:blip r:embed="rId3"/>
                <a:stretch>
                  <a:fillRect b="-204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E357E27-E9AD-4A33-96E3-FB8F2EFB084F}"/>
              </a:ext>
            </a:extLst>
          </p:cNvPr>
          <p:cNvCxnSpPr>
            <a:cxnSpLocks/>
          </p:cNvCxnSpPr>
          <p:nvPr/>
        </p:nvCxnSpPr>
        <p:spPr>
          <a:xfrm>
            <a:off x="3954195" y="1966826"/>
            <a:ext cx="41933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71EF85-9F6D-4FD8-B765-56A034480175}"/>
                  </a:ext>
                </a:extLst>
              </p:cNvPr>
              <p:cNvSpPr/>
              <p:nvPr/>
            </p:nvSpPr>
            <p:spPr>
              <a:xfrm>
                <a:off x="2737667" y="1927765"/>
                <a:ext cx="6499412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Cl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p>
                          <m: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71EF85-9F6D-4FD8-B765-56A034480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667" y="1927765"/>
                <a:ext cx="6499412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4CF4FF-50B6-43EE-AE06-A05F4C292C1D}"/>
                  </a:ext>
                </a:extLst>
              </p:cNvPr>
              <p:cNvSpPr/>
              <p:nvPr/>
            </p:nvSpPr>
            <p:spPr>
              <a:xfrm>
                <a:off x="353204" y="2660651"/>
                <a:ext cx="3217099" cy="37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/>
                  <a:t>(2) Titrage de I</a:t>
                </a:r>
                <a:r>
                  <a:rPr lang="fr-FR" b="1" baseline="-25000" dirty="0"/>
                  <a:t>2</a:t>
                </a:r>
                <a:r>
                  <a:rPr lang="fr-FR" b="1" dirty="0"/>
                  <a:t>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fr-FR">
                            <a:latin typeface="Cambria Math" panose="02040503050406030204" pitchFamily="18" charset="0"/>
                          </a:rPr>
                          <m:t>2−</m:t>
                        </m:r>
                      </m:sup>
                    </m:sSubSup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/>
                  <a:t>: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4CF4FF-50B6-43EE-AE06-A05F4C292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04" y="2660651"/>
                <a:ext cx="3217099" cy="374461"/>
              </a:xfrm>
              <a:prstGeom prst="rect">
                <a:avLst/>
              </a:prstGeom>
              <a:blipFill>
                <a:blip r:embed="rId5"/>
                <a:stretch>
                  <a:fillRect l="-1705" t="-6452" r="-379" b="-24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41C80C-31E9-4479-925D-45D755F6EE05}"/>
                  </a:ext>
                </a:extLst>
              </p:cNvPr>
              <p:cNvSpPr/>
              <p:nvPr/>
            </p:nvSpPr>
            <p:spPr>
              <a:xfrm>
                <a:off x="2294965" y="2970964"/>
                <a:ext cx="6724650" cy="657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0876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aq</m:t>
                          </m:r>
                        </m:e>
                      </m:d>
                      <m:r>
                        <a:rPr lang="fr-FR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fr-FR" sz="24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aq</m:t>
                      </m:r>
                      <m:r>
                        <a:rPr lang="fr-FR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41C80C-31E9-4479-925D-45D755F6E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965" y="2970964"/>
                <a:ext cx="6724650" cy="657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2E57914-C01E-4F8F-9D10-134FD01113A6}"/>
              </a:ext>
            </a:extLst>
          </p:cNvPr>
          <p:cNvSpPr/>
          <p:nvPr/>
        </p:nvSpPr>
        <p:spPr>
          <a:xfrm>
            <a:off x="308299" y="3616907"/>
            <a:ext cx="2052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(3) À l’équivalence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3EC15-0474-4DD9-B4BA-40E7F5299644}"/>
                  </a:ext>
                </a:extLst>
              </p:cNvPr>
              <p:cNvSpPr/>
              <p:nvPr/>
            </p:nvSpPr>
            <p:spPr>
              <a:xfrm>
                <a:off x="1575184" y="4027174"/>
                <a:ext cx="6882583" cy="593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fr-FR" sz="200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sz="2000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sz="20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  <m:r>
                          <a:rPr lang="fr-FR" i="1">
                            <a:latin typeface="Cambria Math" panose="02040503050406030204" pitchFamily="18" charset="0"/>
                          </a:rPr>
                          <m:t>]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00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Cl</m:t>
                        </m:r>
                        <m:sSup>
                          <m:sSupPr>
                            <m:ctrlPr>
                              <a:rPr lang="fr-F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p>
                            <m:r>
                              <a:rPr lang="fr-FR" sz="20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baseline="-25000" dirty="0"/>
                  <a:t>titré</a:t>
                </a:r>
                <a:endParaRPr lang="pt-BR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63EC15-0474-4DD9-B4BA-40E7F5299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184" y="4027174"/>
                <a:ext cx="6882583" cy="593560"/>
              </a:xfrm>
              <a:prstGeom prst="rect">
                <a:avLst/>
              </a:prstGeom>
              <a:blipFill>
                <a:blip r:embed="rId7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59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73C3F31-BCAD-4F00-9ABA-96819D89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A6DCC7F-FDF5-4BD7-AA61-4B1637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90" y="168260"/>
            <a:ext cx="7543800" cy="669672"/>
          </a:xfrm>
        </p:spPr>
        <p:txBody>
          <a:bodyPr/>
          <a:lstStyle/>
          <a:p>
            <a:r>
              <a:rPr lang="fr-FR" dirty="0"/>
              <a:t>Synthèse industrielle</a:t>
            </a:r>
          </a:p>
        </p:txBody>
      </p:sp>
      <p:pic>
        <p:nvPicPr>
          <p:cNvPr id="8" name="Membrane cell process - Eurochlor - Mozilla Firefox 2020-04-01 10-42-40">
            <a:hlinkClick r:id="" action="ppaction://media"/>
            <a:extLst>
              <a:ext uri="{FF2B5EF4-FFF2-40B4-BE49-F238E27FC236}">
                <a16:creationId xmlns:a16="http://schemas.microsoft.com/office/drawing/2014/main" id="{41EE0997-4C68-49B9-811E-C18FFD576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20" y="1286271"/>
            <a:ext cx="4511882" cy="2544460"/>
          </a:xfrm>
          <a:prstGeom prst="rect">
            <a:avLst/>
          </a:prstGeom>
        </p:spPr>
      </p:pic>
      <p:pic>
        <p:nvPicPr>
          <p:cNvPr id="9" name="Mercury cell process - Eurochlor - Mozilla Firefox 2020-04-01 10-41-11">
            <a:hlinkClick r:id="" action="ppaction://media"/>
            <a:extLst>
              <a:ext uri="{FF2B5EF4-FFF2-40B4-BE49-F238E27FC236}">
                <a16:creationId xmlns:a16="http://schemas.microsoft.com/office/drawing/2014/main" id="{845929A6-E954-47BD-8EE5-65CEA1F081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1" y="1286271"/>
            <a:ext cx="4536784" cy="25585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2C097A9-C0B3-4715-9587-EDA5BF224EA2}"/>
              </a:ext>
            </a:extLst>
          </p:cNvPr>
          <p:cNvSpPr txBox="1"/>
          <p:nvPr/>
        </p:nvSpPr>
        <p:spPr>
          <a:xfrm>
            <a:off x="797442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membrane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D82AF7-371A-4FD9-BD4A-94B75A774A25}"/>
              </a:ext>
            </a:extLst>
          </p:cNvPr>
          <p:cNvSpPr txBox="1"/>
          <p:nvPr/>
        </p:nvSpPr>
        <p:spPr>
          <a:xfrm>
            <a:off x="5178215" y="837932"/>
            <a:ext cx="334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+mj-lt"/>
              </a:rPr>
              <a:t>Cellule à mercure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6000D3-D95F-4354-A91A-8762FFA105A4}"/>
              </a:ext>
            </a:extLst>
          </p:cNvPr>
          <p:cNvSpPr/>
          <p:nvPr/>
        </p:nvSpPr>
        <p:spPr>
          <a:xfrm>
            <a:off x="639190" y="4307156"/>
            <a:ext cx="881603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fr-FR" sz="1350" dirty="0">
                <a:solidFill>
                  <a:prstClr val="black"/>
                </a:solidFill>
                <a:latin typeface="Calibri" panose="020F0502020204030204"/>
                <a:hlinkClick r:id="rId8"/>
              </a:rPr>
              <a:t>https://www.eurochlor.org/about-chlor-alkali/how-are-chlorine-and-caustic-soda-made/membrane-cell-process/</a:t>
            </a:r>
            <a:endParaRPr lang="fr-FR" sz="13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4872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5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405F50-DA3C-4B11-B013-0E3BE02E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D0048B5-B11B-4424-B37E-7C3748906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" y="144379"/>
            <a:ext cx="8857130" cy="694497"/>
          </a:xfrm>
        </p:spPr>
        <p:txBody>
          <a:bodyPr/>
          <a:lstStyle/>
          <a:p>
            <a:r>
              <a:rPr lang="fr-FR" dirty="0"/>
              <a:t>Processus de synthèse industriels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90385F68-6C89-4ECE-AA6E-1D6D46514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478613"/>
              </p:ext>
            </p:extLst>
          </p:nvPr>
        </p:nvGraphicFramePr>
        <p:xfrm>
          <a:off x="344535" y="1532715"/>
          <a:ext cx="8454929" cy="20290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9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8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3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0903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Processus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Avantages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Inconvénients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Production en Europe (%)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885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Cellule à mercure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Dichlore de</a:t>
                      </a:r>
                      <a:r>
                        <a:rPr lang="fr-FR" sz="1200" b="1" baseline="0" dirty="0"/>
                        <a:t> haute pureté</a:t>
                      </a:r>
                    </a:p>
                    <a:p>
                      <a:pPr algn="ctr"/>
                      <a:r>
                        <a:rPr lang="fr-FR" sz="1200" b="1" baseline="0" dirty="0"/>
                        <a:t>Soude concentrée</a:t>
                      </a:r>
                      <a:endParaRPr lang="fr-FR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Consommation énergétique </a:t>
                      </a:r>
                      <a:r>
                        <a:rPr lang="fr-FR" sz="1200" b="1" baseline="0" dirty="0"/>
                        <a:t>élevée</a:t>
                      </a:r>
                    </a:p>
                    <a:p>
                      <a:pPr algn="ctr"/>
                      <a:r>
                        <a:rPr lang="fr-FR" sz="1200" b="1" baseline="0" dirty="0"/>
                        <a:t>Utilisation de mercure</a:t>
                      </a:r>
                    </a:p>
                    <a:p>
                      <a:pPr algn="ctr"/>
                      <a:endParaRPr lang="fr-FR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885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Cellule à membrane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Séparation des produits</a:t>
                      </a:r>
                    </a:p>
                    <a:p>
                      <a:pPr algn="ctr"/>
                      <a:r>
                        <a:rPr lang="fr-FR" sz="1200" b="1" dirty="0"/>
                        <a:t>Consommation</a:t>
                      </a:r>
                      <a:r>
                        <a:rPr lang="fr-FR" sz="1200" b="1" baseline="0" dirty="0"/>
                        <a:t> énergétique modérée</a:t>
                      </a:r>
                    </a:p>
                    <a:p>
                      <a:pPr algn="ctr"/>
                      <a:endParaRPr lang="fr-FR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Nécessite une purification du dichlore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85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266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Autres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fr-FR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64ACE26-B751-4DD7-B63F-613778239DE5}"/>
              </a:ext>
            </a:extLst>
          </p:cNvPr>
          <p:cNvSpPr/>
          <p:nvPr/>
        </p:nvSpPr>
        <p:spPr>
          <a:xfrm>
            <a:off x="504644" y="4255560"/>
            <a:ext cx="881603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fr-FR" sz="1350" dirty="0">
                <a:solidFill>
                  <a:prstClr val="black"/>
                </a:solidFill>
                <a:latin typeface="Calibri" panose="020F0502020204030204"/>
                <a:hlinkClick r:id="rId2"/>
              </a:rPr>
              <a:t>https://www.eurochlor.org/about-chlor-alkali/how-are-chlorine-and-caustic-soda-made/membrane-cell-process/</a:t>
            </a:r>
            <a:endParaRPr lang="fr-FR" sz="13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811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2CDC88D-D347-4DF1-964E-892C2007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0AD0-89FA-4358-AFE4-0A4CF2693EF1}" type="slidenum">
              <a:rPr lang="fr-FR" smtClean="0"/>
              <a:t>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7294D5F-D6AD-4A85-914F-FC6980AF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Accumulateur Li-ion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C5D1558-4F31-4F8D-A018-29F5D53908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b="22539"/>
          <a:stretch/>
        </p:blipFill>
        <p:spPr>
          <a:xfrm>
            <a:off x="1378797" y="838876"/>
            <a:ext cx="6386406" cy="30419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4EFFE4B-125B-4E9A-B990-25A6A1708A25}"/>
              </a:ext>
            </a:extLst>
          </p:cNvPr>
          <p:cNvSpPr txBox="1"/>
          <p:nvPr/>
        </p:nvSpPr>
        <p:spPr>
          <a:xfrm>
            <a:off x="298797" y="3234490"/>
            <a:ext cx="2160000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Anode en graphite</a:t>
            </a:r>
          </a:p>
          <a:p>
            <a:pPr algn="ctr"/>
            <a:r>
              <a:rPr lang="fr-FR" dirty="0"/>
              <a:t> C et LiC</a:t>
            </a:r>
            <a:r>
              <a:rPr lang="fr-FR" baseline="-25000" dirty="0"/>
              <a:t>6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DDE195-A9D0-457F-BBB5-844FD4092C01}"/>
              </a:ext>
            </a:extLst>
          </p:cNvPr>
          <p:cNvSpPr txBox="1"/>
          <p:nvPr/>
        </p:nvSpPr>
        <p:spPr>
          <a:xfrm>
            <a:off x="3368420" y="3778037"/>
            <a:ext cx="2682978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Électrolyte </a:t>
            </a:r>
          </a:p>
          <a:p>
            <a:pPr algn="ctr"/>
            <a:r>
              <a:rPr lang="fr-FR" dirty="0"/>
              <a:t>LiPF6 et solvant organique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DC3954-A2C2-41CA-9813-B23C9D296187}"/>
              </a:ext>
            </a:extLst>
          </p:cNvPr>
          <p:cNvSpPr txBox="1"/>
          <p:nvPr/>
        </p:nvSpPr>
        <p:spPr>
          <a:xfrm>
            <a:off x="6685203" y="3164025"/>
            <a:ext cx="2160000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Cathode</a:t>
            </a:r>
          </a:p>
          <a:p>
            <a:pPr algn="ctr"/>
            <a:r>
              <a:rPr lang="fr-FR" dirty="0"/>
              <a:t>LiCoO</a:t>
            </a:r>
            <a:r>
              <a:rPr lang="fr-FR" baseline="-25000" dirty="0"/>
              <a:t>2</a:t>
            </a:r>
            <a:r>
              <a:rPr lang="fr-FR" dirty="0"/>
              <a:t> et Li</a:t>
            </a:r>
            <a:r>
              <a:rPr lang="fr-FR" baseline="-25000" dirty="0"/>
              <a:t>1-x</a:t>
            </a:r>
            <a:r>
              <a:rPr lang="fr-FR" dirty="0"/>
              <a:t>CoO</a:t>
            </a:r>
            <a:r>
              <a:rPr lang="fr-FR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662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</TotalTime>
  <Words>328</Words>
  <Application>Microsoft Office PowerPoint</Application>
  <PresentationFormat>Personnalisé</PresentationFormat>
  <Paragraphs>81</Paragraphs>
  <Slides>8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Cambria Math</vt:lpstr>
      <vt:lpstr>Titre</vt:lpstr>
      <vt:lpstr>texte</vt:lpstr>
      <vt:lpstr>Merci</vt:lpstr>
      <vt:lpstr>Conversion réciproque d’énergie électrique en énergie chimique</vt:lpstr>
      <vt:lpstr>Pile Daniell</vt:lpstr>
      <vt:lpstr>Électrosynthèse de l’eau de Javel</vt:lpstr>
      <vt:lpstr>Dosage de l’eau de Javel</vt:lpstr>
      <vt:lpstr>Synthèse industrielle</vt:lpstr>
      <vt:lpstr>Processus de synthèse industriels</vt:lpstr>
      <vt:lpstr>Accumulateur Li-ion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35</cp:revision>
  <cp:lastPrinted>2015-03-31T14:07:15Z</cp:lastPrinted>
  <dcterms:created xsi:type="dcterms:W3CDTF">2020-03-24T08:48:58Z</dcterms:created>
  <dcterms:modified xsi:type="dcterms:W3CDTF">2020-04-29T10:26:21Z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